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42" r:id="rId5"/>
    <p:sldId id="343" r:id="rId6"/>
    <p:sldId id="353" r:id="rId7"/>
    <p:sldId id="349" r:id="rId8"/>
    <p:sldId id="351" r:id="rId9"/>
    <p:sldId id="352" r:id="rId10"/>
    <p:sldId id="344" r:id="rId11"/>
    <p:sldId id="348" r:id="rId12"/>
    <p:sldId id="345" r:id="rId13"/>
    <p:sldId id="346" r:id="rId14"/>
    <p:sldId id="354" r:id="rId15"/>
    <p:sldId id="350" r:id="rId16"/>
    <p:sldId id="3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FBFE"/>
    <a:srgbClr val="000000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052AA-DC0B-6649-B03C-DB2A3A74A829}" v="338" dt="2026-04-19T02:43:39.331"/>
  </p1510:revLst>
</p1510:revInfo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95440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072" y="4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4/18/26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4/18/26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9000">
              <a:srgbClr val="0520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>
            <a:extLst>
              <a:ext uri="{FF2B5EF4-FFF2-40B4-BE49-F238E27FC236}">
                <a16:creationId xmlns:a16="http://schemas.microsoft.com/office/drawing/2014/main" id="{2981AB9E-AF0F-CAD0-2DD2-D640FB87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" y="3670628"/>
            <a:ext cx="12191997" cy="2577772"/>
          </a:xfrm>
        </p:spPr>
        <p:txBody>
          <a:bodyPr/>
          <a:lstStyle/>
          <a:p>
            <a:r>
              <a:rPr lang="en-US" dirty="0"/>
              <a:t>By william redding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25DCB-D674-D2B4-7F5F-04B93F5F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Social Media and deception</a:t>
            </a:r>
          </a:p>
        </p:txBody>
      </p:sp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ECE0-7AB0-63CB-1190-679DA27B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 anchor="b">
            <a:normAutofit/>
          </a:bodyPr>
          <a:lstStyle/>
          <a:p>
            <a:r>
              <a:rPr lang="en-US" dirty="0"/>
              <a:t>How to Avoid Deception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30CD-E429-CE9C-0DD0-2DD93F3C7267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07038" y="2465539"/>
            <a:ext cx="3774587" cy="37237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do your own research to make sure someone is telling the truth.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 images can be easily spotted due to them making mistakes.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bot can be spotted by their fake name and their copy and pasted messages.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E612E-E02F-BDCF-075F-5A491DB8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61" r="2" b="2"/>
          <a:stretch>
            <a:fillRect/>
          </a:stretch>
        </p:blipFill>
        <p:spPr>
          <a:xfrm>
            <a:off x="4927600" y="2465539"/>
            <a:ext cx="6315069" cy="3723753"/>
          </a:xfrm>
          <a:prstGeom prst="rect">
            <a:avLst/>
          </a:prstGeom>
          <a:noFill/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9282D1C-3EDF-08F4-1E4E-3AFBF200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03773F-ECEF-8B71-733F-14212C29BAAD}"/>
              </a:ext>
            </a:extLst>
          </p:cNvPr>
          <p:cNvSpPr txBox="1"/>
          <p:nvPr/>
        </p:nvSpPr>
        <p:spPr>
          <a:xfrm>
            <a:off x="4927600" y="5850738"/>
            <a:ext cx="459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Image courtesy of Hartono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5096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E6A6-3031-E41E-E188-6F063030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deception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5429F-D1AE-A878-C061-D2167EACCF0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Social media has become a platform full of deception and misinformation.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People will do anything to gain followers and likes on their posts.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With AI it has gotten harder to tell fiction from reality.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7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2525-EC6D-C6F9-AF98-6833EEAC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3BF0-5E30-9D54-3B32-C0A38C31BB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Social media will continue to be a place full of misinformation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As AI continues to improve it will get harder to avoid fake images and videos.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With out proper moderation misinformation and fake images will continue to deceive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At the end of the day should social media platforms try to crack down more on bots and misinformation to stop people from being deceived?</a:t>
            </a:r>
          </a:p>
        </p:txBody>
      </p:sp>
    </p:spTree>
    <p:extLst>
      <p:ext uri="{BB962C8B-B14F-4D97-AF65-F5344CB8AC3E}">
        <p14:creationId xmlns:p14="http://schemas.microsoft.com/office/powerpoint/2010/main" val="135979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A122-7FA8-45CD-3E08-A7DE702D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A6D6-41D7-026B-A1AE-A6DAFD60798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FFFFFF"/>
                </a:solidFill>
                <a:effectLst/>
              </a:rPr>
              <a:t>(2024, October 15). </a:t>
            </a:r>
            <a:r>
              <a:rPr lang="en-US" sz="1400" b="0" i="1" dirty="0">
                <a:solidFill>
                  <a:srgbClr val="FFFFFF"/>
                </a:solidFill>
                <a:effectLst/>
              </a:rPr>
              <a:t>40% of Americans pretend to be travel influencers on vacation, new survey says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. New York Post. Retrieved April 14, 2026, from https://</a:t>
            </a:r>
            <a:r>
              <a:rPr lang="en-US" sz="1400" b="0" i="0" dirty="0" err="1">
                <a:solidFill>
                  <a:srgbClr val="FFFFFF"/>
                </a:solidFill>
                <a:effectLst/>
              </a:rPr>
              <a:t>nypost.com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/2024/10/15/lifestyle/</a:t>
            </a:r>
            <a:r>
              <a:rPr lang="en-US" sz="1400" b="0" i="0" dirty="0" err="1">
                <a:solidFill>
                  <a:srgbClr val="FFFFFF"/>
                </a:solidFill>
                <a:effectLst/>
              </a:rPr>
              <a:t>40-of-americans-try-to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-be-travel-influencers-on-vacation-new-survey-says/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FFFFFF"/>
                </a:solidFill>
                <a:effectLst/>
              </a:rPr>
              <a:t>Cybersecurity and Infrastructure Security Agency (n.d.). </a:t>
            </a:r>
            <a:r>
              <a:rPr lang="en-US" sz="1400" b="0" i="1" dirty="0">
                <a:solidFill>
                  <a:srgbClr val="FFFFFF"/>
                </a:solidFill>
                <a:effectLst/>
              </a:rPr>
              <a:t>Social Media Bots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. CISA. Retrieved April 14, 2026, from https://</a:t>
            </a:r>
            <a:r>
              <a:rPr lang="en-US" sz="1400" b="0" i="0" dirty="0" err="1">
                <a:solidFill>
                  <a:srgbClr val="FFFFFF"/>
                </a:solidFill>
                <a:effectLst/>
              </a:rPr>
              <a:t>www.cisa.gov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/sites/default/files/publications/social_media_bots_infographic_set_508.pdf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FFFFFF"/>
                </a:solidFill>
                <a:effectLst/>
              </a:rPr>
              <a:t>Allen, S. (2023, March 31). </a:t>
            </a:r>
            <a:r>
              <a:rPr lang="en-US" sz="1400" b="0" i="1" dirty="0">
                <a:solidFill>
                  <a:srgbClr val="FFFFFF"/>
                </a:solidFill>
                <a:effectLst/>
              </a:rPr>
              <a:t>How Social Media Rewards Misinformation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. Yale Insights. Retrieved April 14, 2026, from https://</a:t>
            </a:r>
            <a:r>
              <a:rPr lang="en-US" sz="1400" b="0" i="0" dirty="0" err="1">
                <a:solidFill>
                  <a:srgbClr val="FFFFFF"/>
                </a:solidFill>
                <a:effectLst/>
              </a:rPr>
              <a:t>insights.som.yale.edu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/insights/how-social-media-rewards-misinformation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FFFFFF"/>
                </a:solidFill>
                <a:effectLst/>
              </a:rPr>
              <a:t>Shin, J. (n.d.). </a:t>
            </a:r>
            <a:r>
              <a:rPr lang="en-US" sz="1400" b="0" i="1" dirty="0">
                <a:solidFill>
                  <a:srgbClr val="FFFFFF"/>
                </a:solidFill>
                <a:effectLst/>
              </a:rPr>
              <a:t>AI and Misinformation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. College of Journalism and Communications. Retrieved April 16, 2026, from https://</a:t>
            </a:r>
            <a:r>
              <a:rPr lang="en-US" sz="1400" b="0" i="0" dirty="0" err="1">
                <a:solidFill>
                  <a:srgbClr val="FFFFFF"/>
                </a:solidFill>
                <a:effectLst/>
              </a:rPr>
              <a:t>2024.jou.ufl.edu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/page/ai-and-misinformation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FFFFFF"/>
                </a:solidFill>
                <a:effectLst/>
              </a:rPr>
              <a:t>Russell, A. (2025, November 17). </a:t>
            </a:r>
            <a:r>
              <a:rPr lang="en-US" sz="1400" b="0" i="1" dirty="0">
                <a:solidFill>
                  <a:srgbClr val="FFFFFF"/>
                </a:solidFill>
                <a:effectLst/>
              </a:rPr>
              <a:t>Risks of AI Mirror Social Media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. UCDavis. Retrieved April 16, 2026, from https://</a:t>
            </a:r>
            <a:r>
              <a:rPr lang="en-US" sz="1400" b="0" i="0" dirty="0" err="1">
                <a:solidFill>
                  <a:srgbClr val="FFFFFF"/>
                </a:solidFill>
                <a:effectLst/>
              </a:rPr>
              <a:t>www.ucdavis.edu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/magazine/risks-ai-mirror-social-media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effectLst/>
              </a:rPr>
              <a:t>U.S. Government (2023, March 13). Avoiding Scams and Scammers. Federal Deposit Insurance Corporation. Retrieved April 18, 2026, from https://www.fdic.gov/consumer-resource-center/2021-10/avoiding-scams-and-scammers</a:t>
            </a:r>
          </a:p>
        </p:txBody>
      </p:sp>
    </p:spTree>
    <p:extLst>
      <p:ext uri="{BB962C8B-B14F-4D97-AF65-F5344CB8AC3E}">
        <p14:creationId xmlns:p14="http://schemas.microsoft.com/office/powerpoint/2010/main" val="289843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156A-1D2B-5993-10B9-7DFDAB6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0F06A-1D5C-FE43-B53A-7301D8EAFFB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Social media has always had a problem with deception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Deception can take on many forms on the Internet.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AI has created newer problems with deception online.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AI has given people the power to generate fake images and videos.</a:t>
            </a:r>
          </a:p>
        </p:txBody>
      </p:sp>
    </p:spTree>
    <p:extLst>
      <p:ext uri="{BB962C8B-B14F-4D97-AF65-F5344CB8AC3E}">
        <p14:creationId xmlns:p14="http://schemas.microsoft.com/office/powerpoint/2010/main" val="154361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7710-AC66-B3FC-596A-0F036AFD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FE7ADA9-31F3-8A2B-D0D2-0502648AA45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Social media has always had a problem with deception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People will try to cause problems online so they can get views.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People will also use AI to try and make their vacation photos look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E20F0-64D7-4559-DAF2-295826B2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CBDE-09A3-8F1C-1682-2610CCD5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Main Points of Deception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053FC44-AD30-EE96-923F-069A3B42C69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People use sets or AI to make their lives look better then reality.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Bots can be used on social media platforms to push scams.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People will try to use people’s emotions with misinformation to gain views.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7B405-D851-A66D-0996-2E7F604A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5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91D8-6E99-505E-B7A6-7B7A49AA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for the speech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0B6BE62-0FD1-235E-86EC-DF767D9E5D9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Social media has been taken over by misinformation.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AI has made it harder for people to know what is real and what is fake.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Social media has a problem with moderation not taking down bad posts.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3A818-C8DC-04F1-6D6B-40C02A3C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7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1A75-AE20-159B-1CFE-27882647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CC4066E-31BB-2D6A-6606-32B11E9E2F3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People have turned social media into a job.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People will try to make their post very enticing to read and 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Posts can be very deceiving to gain maximum views.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5F317-D35F-8F5C-24B7-3507A4A6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1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A54C-473B-BDEA-54C4-70D91EAB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627" y="173736"/>
            <a:ext cx="4352662" cy="2203704"/>
          </a:xfrm>
        </p:spPr>
        <p:txBody>
          <a:bodyPr anchor="b">
            <a:normAutofit/>
          </a:bodyPr>
          <a:lstStyle/>
          <a:p>
            <a:r>
              <a:rPr lang="en-US" dirty="0"/>
              <a:t>AI and Social media</a:t>
            </a:r>
          </a:p>
        </p:txBody>
      </p:sp>
      <p:pic>
        <p:nvPicPr>
          <p:cNvPr id="4" name="Picture 3" descr="3D face graphic">
            <a:extLst>
              <a:ext uri="{FF2B5EF4-FFF2-40B4-BE49-F238E27FC236}">
                <a16:creationId xmlns:a16="http://schemas.microsoft.com/office/drawing/2014/main" id="{52A24ED6-CF15-2CBB-33EE-A3A56A5CEE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18" r="12288" b="2"/>
          <a:stretch>
            <a:fillRect/>
          </a:stretch>
        </p:blipFill>
        <p:spPr>
          <a:xfrm>
            <a:off x="336550" y="336550"/>
            <a:ext cx="5303640" cy="61849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0AE32-0938-3E10-F5E1-66F5AB86AAB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7" y="3104277"/>
            <a:ext cx="4371560" cy="30222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 tools make it easy to create fake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 can be used to create fake videos.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 can also make it harder to tell what is real and what is fiction.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442334D-6C08-4D6A-FA98-C514598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E91C8-E716-ADA1-6185-E8E906FB1E88}"/>
              </a:ext>
            </a:extLst>
          </p:cNvPr>
          <p:cNvSpPr txBox="1"/>
          <p:nvPr/>
        </p:nvSpPr>
        <p:spPr>
          <a:xfrm>
            <a:off x="425885" y="6126478"/>
            <a:ext cx="521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courtesy of Microsoft</a:t>
            </a:r>
          </a:p>
        </p:txBody>
      </p:sp>
    </p:spTree>
    <p:extLst>
      <p:ext uri="{BB962C8B-B14F-4D97-AF65-F5344CB8AC3E}">
        <p14:creationId xmlns:p14="http://schemas.microsoft.com/office/powerpoint/2010/main" val="376712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8B9F-334A-19A6-84F7-559EE1F9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627" y="173736"/>
            <a:ext cx="4352662" cy="2203704"/>
          </a:xfrm>
        </p:spPr>
        <p:txBody>
          <a:bodyPr anchor="b">
            <a:normAutofit/>
          </a:bodyPr>
          <a:lstStyle/>
          <a:p>
            <a:r>
              <a:rPr lang="en-US" dirty="0"/>
              <a:t>Social media and bots</a:t>
            </a:r>
          </a:p>
        </p:txBody>
      </p:sp>
      <p:pic>
        <p:nvPicPr>
          <p:cNvPr id="4" name="Picture 3" descr="Robot operating a machine">
            <a:extLst>
              <a:ext uri="{FF2B5EF4-FFF2-40B4-BE49-F238E27FC236}">
                <a16:creationId xmlns:a16="http://schemas.microsoft.com/office/drawing/2014/main" id="{F7B232C2-6EB0-881E-F951-79665CC5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70" r="16015" b="-1"/>
          <a:stretch>
            <a:fillRect/>
          </a:stretch>
        </p:blipFill>
        <p:spPr>
          <a:xfrm>
            <a:off x="336550" y="336550"/>
            <a:ext cx="5303640" cy="61849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1E19C-190D-C45F-CC9B-DFCFFDFD2735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7" y="3104277"/>
            <a:ext cx="4371560" cy="30222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Bots can be used to inflate a person’s popularity.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Bots can also be used to push scams and harass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Bots can also be used to push certain content on these platforms.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9C42D77-8F9C-9774-E7D9-C2225508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A6231-DBE3-DB4C-DFD9-447F261D53C1}"/>
              </a:ext>
            </a:extLst>
          </p:cNvPr>
          <p:cNvSpPr txBox="1"/>
          <p:nvPr/>
        </p:nvSpPr>
        <p:spPr>
          <a:xfrm>
            <a:off x="336550" y="6152118"/>
            <a:ext cx="521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courtesy of Microsoft</a:t>
            </a:r>
          </a:p>
        </p:txBody>
      </p:sp>
    </p:spTree>
    <p:extLst>
      <p:ext uri="{BB962C8B-B14F-4D97-AF65-F5344CB8AC3E}">
        <p14:creationId xmlns:p14="http://schemas.microsoft.com/office/powerpoint/2010/main" val="421481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056C-081D-9F08-C8A9-BE83F5E6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 anchor="b">
            <a:normAutofit/>
          </a:bodyPr>
          <a:lstStyle/>
          <a:p>
            <a:r>
              <a:rPr lang="en-US" dirty="0"/>
              <a:t>Social media and misinformation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71DC-147C-231C-C7AF-DFD6844B2FE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07038" y="2465539"/>
            <a:ext cx="3774587" cy="37237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will post misinformation to gain likes and follows.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Likes and comments act as a reward for these posts.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will post what ever they want to gain likes.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9BF3E-984F-F983-5EE5-0C2A7128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66" r="2" b="6297"/>
          <a:stretch>
            <a:fillRect/>
          </a:stretch>
        </p:blipFill>
        <p:spPr>
          <a:xfrm>
            <a:off x="4927600" y="2465539"/>
            <a:ext cx="6315069" cy="3723753"/>
          </a:xfrm>
          <a:prstGeom prst="rect">
            <a:avLst/>
          </a:prstGeom>
          <a:noFill/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2BB7792-5349-5663-E3A7-3DC10895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AA7A8-DC33-61DE-74DE-3B73A1EB460E}"/>
              </a:ext>
            </a:extLst>
          </p:cNvPr>
          <p:cNvSpPr txBox="1"/>
          <p:nvPr/>
        </p:nvSpPr>
        <p:spPr>
          <a:xfrm>
            <a:off x="4927600" y="5850738"/>
            <a:ext cx="459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Image courtesy of Hartono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15752472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05301E-11B3-4B9D-A588-21F3C9809371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4137456-21FC-4AE2-8A94-BF06CAF2E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7B561B-3A65-4A22-9691-EB838E7F9B8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763</Words>
  <Application>Microsoft Macintosh PowerPoint</Application>
  <PresentationFormat>Widescreen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Nova</vt:lpstr>
      <vt:lpstr>Biome</vt:lpstr>
      <vt:lpstr>Calibri</vt:lpstr>
      <vt:lpstr>Custom</vt:lpstr>
      <vt:lpstr>Social Media and deception</vt:lpstr>
      <vt:lpstr>Introduction</vt:lpstr>
      <vt:lpstr>Thesis</vt:lpstr>
      <vt:lpstr>The Three Main Points of Deception</vt:lpstr>
      <vt:lpstr>Reason for the speech</vt:lpstr>
      <vt:lpstr>Relevance</vt:lpstr>
      <vt:lpstr>AI and Social media</vt:lpstr>
      <vt:lpstr>Social media and bots</vt:lpstr>
      <vt:lpstr>Social media and misinformation </vt:lpstr>
      <vt:lpstr>How to Avoid Deception online</vt:lpstr>
      <vt:lpstr>Social media deception Recap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</dc:title>
  <dc:creator>William Redding</dc:creator>
  <cp:lastModifiedBy>William Redding</cp:lastModifiedBy>
  <cp:revision>5</cp:revision>
  <dcterms:created xsi:type="dcterms:W3CDTF">2026-04-09T19:18:04Z</dcterms:created>
  <dcterms:modified xsi:type="dcterms:W3CDTF">2026-04-19T02:45:07Z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